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8E8B-90CF-4062-859C-76BD361A0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3F7B82-869F-49BA-B902-F33FF691F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10BB1-0C6F-4121-AF8A-21E25CE7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7E636-7755-4E78-AE04-90176FA13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9789C-A96A-4DB6-ADEA-BA0A8E008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5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BE0BE-76DA-4BB3-89F7-FA617B6C9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7B791-FB40-4D8D-8239-243DF8CD9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BA951-F08B-4707-84A7-247574026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EDDC4-DF77-4B44-A6B8-548A92C8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4E9FF-1C41-4C9F-8E57-26A4926D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6A1569-CCF8-4C63-852E-EBF37F579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5953B-45A1-4897-A681-1AEFFDD4D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C78EB-F9FF-4A47-8EFC-4C763F8EA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86BEF-E34C-4C70-BAD4-86975C59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C74B2-95BE-48B6-92FA-99EEF124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8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549B3-80B0-46D9-8878-8F6F4D4E2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4C8CB-0166-48C1-B4EB-F5E425CCC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F2561-ABB7-44C6-B8BF-8420A5A1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126B7-92C7-4DF5-AB0F-0BAAF0634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ECEEF-82E9-48A4-A24F-DE2A35AF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9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56806-5AD9-4D0B-8DB2-7BA8977C1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43D66-E413-4A3B-BF18-26B7411C0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14632-D656-4544-953D-40556FED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8BC4E-5F0C-4D98-AB7F-A48CCC35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693F6-092A-4397-839B-1174EC8D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3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3822-1588-46DF-AC1C-26C6B09D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2BE7-CBEC-428C-A010-1E1F6391B3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8689E-4941-4923-A3F7-8499CE87C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D2E500-B521-4C42-A533-2B0A241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62EE1-5180-4AC2-ABC7-6EFCDAC1C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CC3AB-C856-4514-873C-B0C4E278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3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82B3D-3156-4182-BCCB-08638ED81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74EC9-95D9-4FEE-88E1-A26B284BF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48C5C-CA76-4AED-BD8C-6B21CAB0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0C3656-649A-4E7F-973D-1DCA7A2C4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8091CA-A19E-4F4F-9B13-ED66727B1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B7F162-B4E6-49F9-B8AF-917F2C0BF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C6866D-4E1E-433D-BA79-2BA4C0F8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8C0D5-F040-41A7-A609-CF008851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2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16AA-DA3E-4F2A-8743-BB8F826D2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7BEDF-E4F0-4340-BD82-BB9DFFD8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A1345-6BC5-4797-BD12-93B1DA80E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31BDF-FAD8-4470-B56A-6D7933BB5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8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0C0F60-1974-4A9E-A6CF-B65E9F29B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8ADF68-0DA1-44D7-B1BE-E8BF1777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1D662-4014-4D85-BD71-ABFA7CA5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5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3EA04-D87E-40B5-95F0-605C0F01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E7B5E-EFE8-4031-A655-027282BDF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24A2F-EDD1-44ED-B354-A6325EB0B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AF0C9-970F-4901-B1D2-041812DF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FD295-E250-4A05-B75F-ECA96852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07E6E-7678-4EDC-9DD1-DA83B737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7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B150A-A87A-44E9-A632-9497864C7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5676E6-F6E2-490B-8369-2DCC2CCA0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67A4F-0F8F-4EB8-9FD9-2C6B42B5F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E2F20-7B27-408A-A92E-FEF572FF4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B4BAB7-8E23-491C-B7BB-F1CC55C0A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B8B55-4112-4BDB-9FCE-DD8F39AE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8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BCE30-4251-4142-9658-33B1B495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A309C-A54A-4E3C-B00B-90E323BE9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1E0E3-8EE6-4CD7-9C08-61D6469FA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7FFF5-9372-4C58-B12F-99D1B1328F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9213F-0EEE-42B7-9D2C-38BEAF3D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6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5692BDD-C9E3-406C-9ED1-1FE18E0B9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 hidden="1">
            <a:extLst>
              <a:ext uri="{FF2B5EF4-FFF2-40B4-BE49-F238E27FC236}">
                <a16:creationId xmlns:a16="http://schemas.microsoft.com/office/drawing/2014/main" id="{D89EB0CD-AB56-461F-B751-DCF165C2D4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14" descr="A pile of food&#10;&#10;Description generated with very high confidence">
            <a:extLst>
              <a:ext uri="{FF2B5EF4-FFF2-40B4-BE49-F238E27FC236}">
                <a16:creationId xmlns:a16="http://schemas.microsoft.com/office/drawing/2014/main" id="{FA339B26-3EC5-41C2-AEA8-AE71FEAE1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75F7A1-4510-4526-AF1E-A16F47D55BF1}"/>
              </a:ext>
            </a:extLst>
          </p:cNvPr>
          <p:cNvSpPr txBox="1"/>
          <p:nvPr/>
        </p:nvSpPr>
        <p:spPr>
          <a:xfrm>
            <a:off x="156118" y="1059365"/>
            <a:ext cx="4015070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txBody>
          <a:bodyPr wrap="square" lIns="91440" tIns="182880" rIns="91440" bIns="91440" rtlCol="0">
            <a:normAutofit fontScale="40000" lnSpcReduction="20000"/>
            <a:sp3d/>
          </a:bodyPr>
          <a:lstStyle/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Leg                            $1.19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Wing                         $1.39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Thigh                       $1.69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Breast                        $2.79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Tenders            $4.00 </a:t>
            </a:r>
            <a:r>
              <a:rPr lang="en-US" sz="4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1/2LB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Fish (Friday Only)             $7.99/</a:t>
            </a:r>
            <a:r>
              <a:rPr lang="en-US" sz="4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LB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Dark                                  $9.99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Mixed                              $12.99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White                              $14.99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Gizzards/Livers              $3.50 </a:t>
            </a:r>
            <a:r>
              <a:rPr lang="en-US" sz="4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1/2LB</a:t>
            </a:r>
          </a:p>
          <a:p>
            <a:pPr>
              <a:lnSpc>
                <a:spcPts val="22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2952A2-7327-43E5-B3D4-2AA697E1B7F4}"/>
              </a:ext>
            </a:extLst>
          </p:cNvPr>
          <p:cNvSpPr txBox="1"/>
          <p:nvPr/>
        </p:nvSpPr>
        <p:spPr>
          <a:xfrm>
            <a:off x="4171188" y="1059365"/>
            <a:ext cx="3849624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76200" prstMaterial="metal">
            <a:bevelT w="190500" h="38100"/>
            <a:extrusionClr>
              <a:schemeClr val="accent1">
                <a:lumMod val="75000"/>
              </a:schemeClr>
            </a:extrusionClr>
          </a:sp3d>
        </p:spPr>
        <p:txBody>
          <a:bodyPr wrap="square" lIns="91440" tIns="182880" bIns="9144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Dark Snack                       $4.49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(Leg And Thigh With Wedges)</a:t>
            </a:r>
          </a:p>
          <a:p>
            <a:pPr>
              <a:lnSpc>
                <a:spcPts val="1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White Snack                     $5.49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(Breast And Wing With Wedges)</a:t>
            </a:r>
          </a:p>
          <a:p>
            <a:pPr>
              <a:lnSpc>
                <a:spcPts val="1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Tender Snack                           $5.99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(1/2lb With Wedges)</a:t>
            </a:r>
          </a:p>
          <a:p>
            <a:pPr>
              <a:lnSpc>
                <a:spcPts val="1200"/>
              </a:lnSpc>
            </a:pPr>
            <a:endParaRPr lang="en-US" sz="16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Dark Dinner                     $5.99</a:t>
            </a:r>
          </a:p>
          <a:p>
            <a:pPr>
              <a:lnSpc>
                <a:spcPts val="1400"/>
              </a:lnSpc>
            </a:pPr>
            <a:endParaRPr lang="en-US" sz="16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White Dinner                   $6.99</a:t>
            </a:r>
          </a:p>
          <a:p>
            <a:pPr>
              <a:lnSpc>
                <a:spcPts val="1400"/>
              </a:lnSpc>
            </a:pPr>
            <a:endParaRPr lang="en-US" sz="16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Tender Dinner                         $6.99</a:t>
            </a:r>
          </a:p>
          <a:p>
            <a:pPr>
              <a:lnSpc>
                <a:spcPts val="14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Entrée Of The Day                  $6.99</a:t>
            </a:r>
          </a:p>
          <a:p>
            <a:pPr>
              <a:lnSpc>
                <a:spcPts val="14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BBQ Rib Dinner                     $7.49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(Thursday Only)</a:t>
            </a:r>
          </a:p>
          <a:p>
            <a:pPr>
              <a:lnSpc>
                <a:spcPts val="1000"/>
              </a:lnSpc>
            </a:pPr>
            <a:endParaRPr lang="en-US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Fish Dinner                              $7.49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(Friday Only)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35D26D-0A97-4C2F-BD98-BFCD9E6D13F9}"/>
              </a:ext>
            </a:extLst>
          </p:cNvPr>
          <p:cNvSpPr txBox="1"/>
          <p:nvPr/>
        </p:nvSpPr>
        <p:spPr>
          <a:xfrm>
            <a:off x="8140603" y="1059365"/>
            <a:ext cx="3849624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txBody>
          <a:bodyPr wrap="square" tIns="18288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Potato Wedges     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$2.29      Large  $3.29</a:t>
            </a:r>
          </a:p>
          <a:p>
            <a:pPr>
              <a:lnSpc>
                <a:spcPts val="15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Rice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$1.69      Large  $2.69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Mashed Potatoes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$1.69      Large  $2.69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Vegetable Of  The Day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$1.69      Large  $2.69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Mac And Cheese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$2.29      Large  $2.99</a:t>
            </a:r>
          </a:p>
          <a:p>
            <a:pPr>
              <a:lnSpc>
                <a:spcPts val="1600"/>
              </a:lnSpc>
            </a:pPr>
            <a:endParaRPr lang="en-US" sz="2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Corn Dog/Eggroll              $1.59</a:t>
            </a:r>
          </a:p>
          <a:p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Jalapeno Poppers(5)            $1.99</a:t>
            </a:r>
          </a:p>
          <a:p>
            <a:endParaRPr lang="en-US" sz="2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Potato Ball                            $1.99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476A530-079C-4483-9350-11F393865705}"/>
              </a:ext>
            </a:extLst>
          </p:cNvPr>
          <p:cNvSpPr/>
          <p:nvPr/>
        </p:nvSpPr>
        <p:spPr>
          <a:xfrm>
            <a:off x="156118" y="100361"/>
            <a:ext cx="3850774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/>
                <a:latin typeface="Adobe Garamond Pro Bold" panose="02020702060506020403" pitchFamily="18" charset="0"/>
              </a:rPr>
              <a:t>Chicken/Fish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B3232D-F104-49EC-B9AE-582444BB80B5}"/>
              </a:ext>
            </a:extLst>
          </p:cNvPr>
          <p:cNvSpPr/>
          <p:nvPr/>
        </p:nvSpPr>
        <p:spPr>
          <a:xfrm>
            <a:off x="8139453" y="100360"/>
            <a:ext cx="3850774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800" b="1" dirty="0">
                <a:latin typeface="Adobe Garamond Pro Bold" panose="02020702060506020403" pitchFamily="18" charset="0"/>
              </a:rPr>
              <a:t>Sides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BEA802C-22F5-4118-9591-0F758E4B7107}"/>
              </a:ext>
            </a:extLst>
          </p:cNvPr>
          <p:cNvSpPr/>
          <p:nvPr/>
        </p:nvSpPr>
        <p:spPr>
          <a:xfrm>
            <a:off x="4147784" y="105937"/>
            <a:ext cx="3873027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800" b="1" dirty="0">
                <a:latin typeface="Adobe Garamond Pro Bold" panose="02020702060506020403" pitchFamily="18" charset="0"/>
              </a:rPr>
              <a:t>Meals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D2044AD-2525-4A50-B74C-5BB1405516DA}"/>
              </a:ext>
            </a:extLst>
          </p:cNvPr>
          <p:cNvSpPr/>
          <p:nvPr/>
        </p:nvSpPr>
        <p:spPr>
          <a:xfrm>
            <a:off x="4286774" y="3162650"/>
            <a:ext cx="3598877" cy="394282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dobe Garamond Pro Bold" panose="02020702060506020403" pitchFamily="18" charset="0"/>
              </a:rPr>
              <a:t>All Dinners Include 2 Small Sides</a:t>
            </a:r>
          </a:p>
        </p:txBody>
      </p:sp>
    </p:spTree>
    <p:extLst>
      <p:ext uri="{BB962C8B-B14F-4D97-AF65-F5344CB8AC3E}">
        <p14:creationId xmlns:p14="http://schemas.microsoft.com/office/powerpoint/2010/main" val="3396365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188</Words>
  <Application>Microsoft Office PowerPoint</Application>
  <PresentationFormat>Widescreen</PresentationFormat>
  <Paragraphs>67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Garamond Pro Bold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Crossley</dc:creator>
  <cp:lastModifiedBy>Jeff</cp:lastModifiedBy>
  <cp:revision>33</cp:revision>
  <dcterms:created xsi:type="dcterms:W3CDTF">2017-08-15T00:34:50Z</dcterms:created>
  <dcterms:modified xsi:type="dcterms:W3CDTF">2017-10-24T20:00:50Z</dcterms:modified>
</cp:coreProperties>
</file>